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1" r:id="rId1"/>
  </p:sldMasterIdLst>
  <p:sldIdLst>
    <p:sldId id="256" r:id="rId2"/>
    <p:sldId id="274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0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9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59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28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4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12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94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96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4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4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43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35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16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r>
              <a:rPr lang="en-US" alt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învățării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 tot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parcursul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învățării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 tot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parcursul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competențele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abilitățile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cerințe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pieței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guverne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instituțiile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educaționale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continue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personalizate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3329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un instrument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tuturor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commune</a:t>
            </a:r>
            <a:r>
              <a:rPr lang="ro-RO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651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neguvernamentale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guvernul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schimbul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dialogului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comunicării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dialog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deschis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comunicării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rezolvarea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obiectivelor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prioritizarea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obiectivelor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solid.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2381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inițiative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inițiative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avansate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părți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3222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democratică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transparentă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astfel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încât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opiniile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preocupările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tuturor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necesită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esențială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preocupările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tuturor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b="1" u="sng" kern="0" dirty="0">
              <a:solidFill>
                <a:srgbClr val="222222"/>
              </a:solidFill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3740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sondajelor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întâlnirilor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grupurilor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lucru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etc.,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preocupările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acestora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platforme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platforme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online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offline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exprime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preocupările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înțeleagă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b="1" u="sng" kern="0" dirty="0">
              <a:solidFill>
                <a:srgbClr val="222222"/>
              </a:solidFill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6403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societatea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parteneriate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accesului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despre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exprime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preocupările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b="1" u="sng" kern="0" dirty="0">
              <a:solidFill>
                <a:srgbClr val="222222"/>
              </a:solidFill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2267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responsabilității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necesită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efort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colectiv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tuturor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actorilor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următoarele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o-RO" b="1" u="sng" kern="0" dirty="0">
              <a:solidFill>
                <a:srgbClr val="222222"/>
              </a:solidFill>
              <a:latin typeface="Trebuchet MS" panose="020B06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060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juca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crucial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se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educaționale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școli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universități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cursurilor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online,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ofere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privind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acțiunilor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individuale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colective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comportamentelor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economisirea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asemenea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comportamentelor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sprijinirea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voluntariat</a:t>
            </a:r>
            <a:r>
              <a:rPr lang="ro-RO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0967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se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campanii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acțiuni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corporativă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juca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asemenea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verzi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84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99974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BINE AȚI VENIT LA DEZBATEREA NR. 6</a:t>
            </a:r>
          </a:p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„</a:t>
            </a:r>
            <a:r>
              <a:rPr lang="en-US" sz="24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DEZVOLTAREA UMANĂ DURABILĂ ȘI IMPORTANȚA POLITICILOR PUBLICE DE TINERET ÎN </a:t>
            </a:r>
            <a:endParaRPr lang="ro-RO" sz="2400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24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COMUNITĂȚILE LOCALE URBANE ȘI RURALE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”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03-04 IUNIE 2023 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Râmnicu Sărat, jud. Buzău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Ziua 2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24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fake-news-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fie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considerat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subiect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discuție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dezbateri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despre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Da!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înțelegerea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actuale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 impact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759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Fake-news-urile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impact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negativ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semnificativ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special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afecta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discriminare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tensiunilor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Dezbaterile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despre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fake-news-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fi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privire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verificării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înainte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împărtăși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asemenea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prilej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despre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privește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5788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cauzelor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consecințelor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fake-news-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combaterea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</a:t>
            </a:r>
            <a:r>
              <a:rPr lang="ro-RO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media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alfabetizării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digitale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endParaRPr lang="ro-RO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încurajarea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jurnalismului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</a:t>
            </a:r>
            <a:endParaRPr lang="ro-RO" kern="0" dirty="0">
              <a:solidFill>
                <a:srgbClr val="0070C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instrumente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permită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identificarea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combaterea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fake-news-</a:t>
            </a:r>
            <a:r>
              <a:rPr lang="en-US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urilor</a:t>
            </a:r>
            <a:r>
              <a:rPr lang="en-US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6640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983" y="3705860"/>
            <a:ext cx="11756570" cy="315214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endParaRPr lang="ro-RO" sz="2400" dirty="0">
              <a:latin typeface="Trebuchet MS" panose="020B0603020202020204" pitchFamily="34" charset="0"/>
            </a:endParaRPr>
          </a:p>
          <a:p>
            <a:pPr algn="ctr"/>
            <a:endParaRPr lang="ro-RO" sz="24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4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r>
              <a:rPr lang="ro-RO" sz="2400" b="1" dirty="0">
                <a:latin typeface="Trebuchet MS" panose="020B0603020202020204" pitchFamily="34" charset="0"/>
              </a:rPr>
              <a:t>VĂ URĂM MULT SUCCES!</a:t>
            </a:r>
            <a:endParaRPr lang="ro-RO" sz="24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endParaRPr lang="ro-RO" sz="2400" dirty="0"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68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925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holistă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integrată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a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care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includă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aspecte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9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9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r>
              <a:rPr lang="ro-RO" sz="1900" dirty="0"/>
              <a:t> </a:t>
            </a: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aspectele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într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-un mod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interdependențelor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dintre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aspectele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integrate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interdependențe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399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integrate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bine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concepute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același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ncurajarea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investițiilor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curate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investițiile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curate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înconjurător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același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922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modele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afaceri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modelele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afaceri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turismul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neguvernamentale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neguvernamentale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decizional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încrederea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angajamentul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4016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distribuție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guvernări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Guvernul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veniturilor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389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profesională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universal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profesională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șanselor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obține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loc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bine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plătit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sigur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risipa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alimente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conduce la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privește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neguvernamentale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855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o-RO" sz="20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formarea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continuă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sprijini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inovarea</a:t>
            </a:r>
            <a:r>
              <a:rPr lang="en-US" sz="20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o-RO" sz="20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formării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continue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competențe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abilități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necesare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legate de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20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</a:t>
            </a:r>
            <a:endParaRPr lang="ro-RO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955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3040380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vizeze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precum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verzi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adopte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STEM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STEM (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știință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inginerie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matematică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competențelor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legate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schimbările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climatice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sectorului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juca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continue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companiilor</a:t>
            </a:r>
            <a:endParaRPr lang="ro-RO" sz="20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629879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862</TotalTime>
  <Words>1981</Words>
  <Application>Microsoft Office PowerPoint</Application>
  <PresentationFormat>Widescreen</PresentationFormat>
  <Paragraphs>100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Gill Sans MT</vt:lpstr>
      <vt:lpstr>Trebuchet MS</vt:lpstr>
      <vt:lpstr>Wingdings</vt:lpstr>
      <vt:lpstr>Gallery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38</cp:revision>
  <dcterms:created xsi:type="dcterms:W3CDTF">2022-08-10T13:08:00Z</dcterms:created>
  <dcterms:modified xsi:type="dcterms:W3CDTF">2023-05-30T12:45:06Z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